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5" r:id="rId16"/>
    <p:sldId id="273" r:id="rId17"/>
    <p:sldId id="274" r:id="rId18"/>
    <p:sldId id="271" r:id="rId19"/>
    <p:sldId id="272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-scm.com/book/pt-br/v2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br/git/tutorials/using-branches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Programação WEB - </a:t>
            </a:r>
            <a:r>
              <a:rPr lang="pt-BR" dirty="0" err="1"/>
              <a:t>Github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Por: Rafael Duarte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613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968388" cy="1080938"/>
          </a:xfrm>
        </p:spPr>
        <p:txBody>
          <a:bodyPr/>
          <a:lstStyle/>
          <a:p>
            <a:r>
              <a:rPr lang="pt-BR" dirty="0"/>
              <a:t>O código foi alterado por outro desenvolvedor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62988" y="2106592"/>
            <a:ext cx="10046826" cy="10532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REPOSITÓRIO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19" y="4595847"/>
            <a:ext cx="1731118" cy="10601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19" y="4713431"/>
            <a:ext cx="1731118" cy="1060142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>
            <a:off x="2615878" y="3240121"/>
            <a:ext cx="1" cy="13079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720051" y="3516255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19" y="4865831"/>
            <a:ext cx="1731118" cy="106014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19" y="5018231"/>
            <a:ext cx="1731118" cy="1060142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414524" y="4518952"/>
            <a:ext cx="2708475" cy="1747777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/>
          <p:cNvSpPr txBox="1"/>
          <p:nvPr/>
        </p:nvSpPr>
        <p:spPr>
          <a:xfrm>
            <a:off x="1556254" y="6212449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(s)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122999" y="3159889"/>
            <a:ext cx="1363402" cy="2083613"/>
            <a:chOff x="4122999" y="3159889"/>
            <a:chExt cx="1363402" cy="2083613"/>
          </a:xfrm>
        </p:grpSpPr>
        <p:cxnSp>
          <p:nvCxnSpPr>
            <p:cNvPr id="19" name="Conector de seta reta 18"/>
            <p:cNvCxnSpPr>
              <a:endCxn id="4" idx="2"/>
            </p:cNvCxnSpPr>
            <p:nvPr/>
          </p:nvCxnSpPr>
          <p:spPr>
            <a:xfrm flipV="1">
              <a:off x="5486401" y="3159889"/>
              <a:ext cx="0" cy="20836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4122999" y="5243502"/>
              <a:ext cx="1363402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4458794" y="533282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127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968388" cy="1080938"/>
          </a:xfrm>
        </p:spPr>
        <p:txBody>
          <a:bodyPr/>
          <a:lstStyle/>
          <a:p>
            <a:r>
              <a:rPr lang="pt-BR" dirty="0" err="1"/>
              <a:t>Tava</a:t>
            </a:r>
            <a:r>
              <a:rPr lang="pt-BR" dirty="0"/>
              <a:t> entrando código </a:t>
            </a:r>
            <a:r>
              <a:rPr lang="pt-BR" dirty="0" err="1"/>
              <a:t>bugado</a:t>
            </a:r>
            <a:r>
              <a:rPr lang="pt-BR" dirty="0"/>
              <a:t> no </a:t>
            </a:r>
            <a:r>
              <a:rPr lang="pt-BR" dirty="0" err="1"/>
              <a:t>repoitório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62988" y="2106592"/>
            <a:ext cx="10046826" cy="10532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REPOSITÓRIO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19" y="4595847"/>
            <a:ext cx="1731118" cy="10601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19" y="4713431"/>
            <a:ext cx="1731118" cy="1060142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>
            <a:off x="2615878" y="3240121"/>
            <a:ext cx="1" cy="13079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720051" y="3516255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19" y="4865831"/>
            <a:ext cx="1731118" cy="106014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19" y="5018231"/>
            <a:ext cx="1731118" cy="1060142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414524" y="4518952"/>
            <a:ext cx="2708475" cy="1747777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/>
          <p:cNvSpPr txBox="1"/>
          <p:nvPr/>
        </p:nvSpPr>
        <p:spPr>
          <a:xfrm>
            <a:off x="1556254" y="6212449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(s)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122999" y="4548060"/>
            <a:ext cx="1363402" cy="695443"/>
            <a:chOff x="4122999" y="4548060"/>
            <a:chExt cx="1363402" cy="695443"/>
          </a:xfrm>
        </p:grpSpPr>
        <p:cxnSp>
          <p:nvCxnSpPr>
            <p:cNvPr id="19" name="Conector de seta reta 18"/>
            <p:cNvCxnSpPr/>
            <p:nvPr/>
          </p:nvCxnSpPr>
          <p:spPr>
            <a:xfrm flipV="1">
              <a:off x="5486401" y="4548060"/>
              <a:ext cx="0" cy="69544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4122999" y="5243502"/>
              <a:ext cx="1363402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4463545" y="530242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458794" y="3917779"/>
            <a:ext cx="2185684" cy="5266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PULL REQUEST</a:t>
            </a:r>
            <a:endParaRPr lang="en-US" sz="7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5719434" y="3162625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 flipV="1">
            <a:off x="5551636" y="3193302"/>
            <a:ext cx="0" cy="6954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00" y="3283897"/>
            <a:ext cx="721500" cy="543214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954665" y="4318684"/>
            <a:ext cx="597061" cy="597061"/>
          </a:xfrm>
          <a:prstGeom prst="rect">
            <a:avLst/>
          </a:prstGeom>
        </p:spPr>
      </p:pic>
      <p:cxnSp>
        <p:nvCxnSpPr>
          <p:cNvPr id="29" name="Conector de seta reta 28"/>
          <p:cNvCxnSpPr/>
          <p:nvPr/>
        </p:nvCxnSpPr>
        <p:spPr>
          <a:xfrm flipV="1">
            <a:off x="6681677" y="4162586"/>
            <a:ext cx="1177533" cy="130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205" y="3645591"/>
            <a:ext cx="1731118" cy="1060142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 rot="16200000" flipH="1">
            <a:off x="5999975" y="2880454"/>
            <a:ext cx="1363405" cy="4935848"/>
            <a:chOff x="4122999" y="307656"/>
            <a:chExt cx="1363405" cy="4935848"/>
          </a:xfrm>
        </p:grpSpPr>
        <p:cxnSp>
          <p:nvCxnSpPr>
            <p:cNvPr id="36" name="Conector de seta reta 35"/>
            <p:cNvCxnSpPr/>
            <p:nvPr/>
          </p:nvCxnSpPr>
          <p:spPr>
            <a:xfrm rot="16200000">
              <a:off x="3018479" y="2775578"/>
              <a:ext cx="4935848" cy="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>
              <a:off x="4122999" y="5243502"/>
              <a:ext cx="1363402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367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  <p:bldP spid="26" grpId="0"/>
      <p:bldP spid="17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o </a:t>
            </a:r>
            <a:r>
              <a:rPr lang="pt-BR" dirty="0" err="1"/>
              <a:t>git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2790948">
            <a:off x="1073861" y="5145181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2246896">
            <a:off x="3147657" y="2579857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direita 7"/>
          <p:cNvSpPr/>
          <p:nvPr/>
        </p:nvSpPr>
        <p:spPr>
          <a:xfrm rot="2246896">
            <a:off x="3147655" y="5258679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 rot="2246896">
            <a:off x="2763146" y="3846835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06741" y="6118495"/>
            <a:ext cx="393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https://git-scm.com/book/pt-br/v2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3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915607"/>
            <a:ext cx="9613861" cy="3599316"/>
          </a:xfrm>
        </p:spPr>
        <p:txBody>
          <a:bodyPr/>
          <a:lstStyle/>
          <a:p>
            <a:r>
              <a:rPr lang="pt-BR" dirty="0"/>
              <a:t>Depois que baixou e instalou o </a:t>
            </a:r>
            <a:r>
              <a:rPr lang="pt-BR" dirty="0" err="1"/>
              <a:t>git</a:t>
            </a:r>
            <a:r>
              <a:rPr lang="pt-BR" dirty="0"/>
              <a:t> temos que fazer uma conta é repositório online (</a:t>
            </a:r>
            <a:r>
              <a:rPr lang="pt-BR" dirty="0" err="1"/>
              <a:t>Github</a:t>
            </a:r>
            <a:r>
              <a:rPr lang="pt-BR" dirty="0"/>
              <a:t>, </a:t>
            </a:r>
            <a:r>
              <a:rPr lang="pt-BR" dirty="0" err="1"/>
              <a:t>Gitlab</a:t>
            </a:r>
            <a:r>
              <a:rPr lang="pt-BR" dirty="0"/>
              <a:t> ou </a:t>
            </a:r>
            <a:r>
              <a:rPr lang="pt-BR" dirty="0" err="1"/>
              <a:t>Bitbuket</a:t>
            </a:r>
            <a:r>
              <a:rPr lang="pt-B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2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2246896">
            <a:off x="5377077" y="4298248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17" y="0"/>
            <a:ext cx="9281711" cy="6858000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2246896">
            <a:off x="1443615" y="2488693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 rot="2246896">
            <a:off x="1428180" y="3194615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887" y="0"/>
            <a:ext cx="9281711" cy="6709818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8688252">
            <a:off x="8017715" y="3016349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2" y="328644"/>
            <a:ext cx="12192000" cy="6200711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0800000">
            <a:off x="8736638" y="466063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ta para a direita 14"/>
          <p:cNvSpPr/>
          <p:nvPr/>
        </p:nvSpPr>
        <p:spPr>
          <a:xfrm rot="3101559">
            <a:off x="4572338" y="555742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72" y="0"/>
            <a:ext cx="12047227" cy="6858000"/>
          </a:xfrm>
          <a:prstGeom prst="rect">
            <a:avLst/>
          </a:prstGeom>
        </p:spPr>
      </p:pic>
      <p:sp>
        <p:nvSpPr>
          <p:cNvPr id="18" name="Seta para a direita 17"/>
          <p:cNvSpPr/>
          <p:nvPr/>
        </p:nvSpPr>
        <p:spPr>
          <a:xfrm rot="5400000">
            <a:off x="594614" y="1329746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 para a direita 18"/>
          <p:cNvSpPr/>
          <p:nvPr/>
        </p:nvSpPr>
        <p:spPr>
          <a:xfrm rot="10800000">
            <a:off x="5024791" y="2387229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 para a direita 19"/>
          <p:cNvSpPr/>
          <p:nvPr/>
        </p:nvSpPr>
        <p:spPr>
          <a:xfrm rot="10800000">
            <a:off x="2156493" y="2946286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a direita 20"/>
          <p:cNvSpPr/>
          <p:nvPr/>
        </p:nvSpPr>
        <p:spPr>
          <a:xfrm>
            <a:off x="-795123" y="3772501"/>
            <a:ext cx="1437846" cy="157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 para a direita 21"/>
          <p:cNvSpPr/>
          <p:nvPr/>
        </p:nvSpPr>
        <p:spPr>
          <a:xfrm rot="10800000">
            <a:off x="4354492" y="5332813"/>
            <a:ext cx="1437846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eta para a direita 22"/>
          <p:cNvSpPr/>
          <p:nvPr/>
        </p:nvSpPr>
        <p:spPr>
          <a:xfrm>
            <a:off x="92874" y="593255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ta para a direita 23"/>
          <p:cNvSpPr/>
          <p:nvPr/>
        </p:nvSpPr>
        <p:spPr>
          <a:xfrm rot="10800000">
            <a:off x="4039356" y="596851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95" y="0"/>
            <a:ext cx="10905086" cy="6858000"/>
          </a:xfrm>
          <a:prstGeom prst="rect">
            <a:avLst/>
          </a:prstGeom>
        </p:spPr>
      </p:pic>
      <p:sp>
        <p:nvSpPr>
          <p:cNvPr id="26" name="Seta para a direita 25"/>
          <p:cNvSpPr/>
          <p:nvPr/>
        </p:nvSpPr>
        <p:spPr>
          <a:xfrm>
            <a:off x="217827" y="614294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Resultado de imagem para aplauso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41" y="4695671"/>
            <a:ext cx="4191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para a direita 5"/>
          <p:cNvSpPr/>
          <p:nvPr/>
        </p:nvSpPr>
        <p:spPr>
          <a:xfrm rot="10800000">
            <a:off x="6103182" y="3351417"/>
            <a:ext cx="1437846" cy="157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colocar em meu portfólio?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37547"/>
          </a:xfrm>
        </p:spPr>
        <p:txBody>
          <a:bodyPr>
            <a:normAutofit/>
          </a:bodyPr>
          <a:lstStyle/>
          <a:p>
            <a:r>
              <a:rPr lang="pt-BR" dirty="0"/>
              <a:t>WEB</a:t>
            </a:r>
          </a:p>
          <a:p>
            <a:pPr lvl="1"/>
            <a:r>
              <a:rPr lang="pt-BR" dirty="0" err="1"/>
              <a:t>Login</a:t>
            </a:r>
            <a:endParaRPr lang="pt-BR" dirty="0"/>
          </a:p>
          <a:p>
            <a:pPr lvl="1"/>
            <a:r>
              <a:rPr lang="pt-BR" dirty="0"/>
              <a:t>Cadastro simples (CRUD)</a:t>
            </a:r>
          </a:p>
          <a:p>
            <a:pPr lvl="1"/>
            <a:r>
              <a:rPr lang="pt-BR" dirty="0"/>
              <a:t>Relatório (PDF ou CSV)</a:t>
            </a:r>
          </a:p>
          <a:p>
            <a:r>
              <a:rPr lang="pt-BR" dirty="0"/>
              <a:t>Mobile</a:t>
            </a:r>
          </a:p>
          <a:p>
            <a:pPr lvl="1"/>
            <a:r>
              <a:rPr lang="pt-BR" dirty="0"/>
              <a:t>Aplicativos dia a dia</a:t>
            </a:r>
          </a:p>
          <a:p>
            <a:pPr lvl="2"/>
            <a:r>
              <a:rPr lang="pt-BR" dirty="0"/>
              <a:t>Agenda</a:t>
            </a:r>
          </a:p>
          <a:p>
            <a:pPr lvl="2"/>
            <a:r>
              <a:rPr lang="pt-BR" dirty="0"/>
              <a:t>Controle de finanças</a:t>
            </a:r>
          </a:p>
          <a:p>
            <a:pPr lvl="2"/>
            <a:r>
              <a:rPr lang="pt-BR" dirty="0"/>
              <a:t>TODO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Games</a:t>
            </a:r>
          </a:p>
          <a:p>
            <a:pPr lvl="1"/>
            <a:r>
              <a:rPr lang="pt-BR" dirty="0" err="1"/>
              <a:t>Puzzules</a:t>
            </a:r>
            <a:endParaRPr lang="pt-B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7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clone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5400000">
            <a:off x="10247372" y="2027514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51" y="3031141"/>
            <a:ext cx="41814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8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 rot="5400000">
            <a:off x="1693681" y="-117239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5400000">
            <a:off x="3605433" y="129782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19" y="1611081"/>
            <a:ext cx="4181475" cy="19526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81" y="0"/>
            <a:ext cx="12192000" cy="6878260"/>
          </a:xfrm>
          <a:prstGeom prst="rect">
            <a:avLst/>
          </a:prstGeom>
        </p:spPr>
      </p:pic>
      <p:sp>
        <p:nvSpPr>
          <p:cNvPr id="11" name="Seta para a direita 10"/>
          <p:cNvSpPr/>
          <p:nvPr/>
        </p:nvSpPr>
        <p:spPr>
          <a:xfrm rot="10800000">
            <a:off x="4841162" y="275188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ta para a direita 11"/>
          <p:cNvSpPr/>
          <p:nvPr/>
        </p:nvSpPr>
        <p:spPr>
          <a:xfrm rot="10800000">
            <a:off x="1257702" y="428602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081" y="20260"/>
            <a:ext cx="12192000" cy="6858000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10800000">
            <a:off x="5526438" y="102857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 para a direita 16"/>
          <p:cNvSpPr/>
          <p:nvPr/>
        </p:nvSpPr>
        <p:spPr>
          <a:xfrm rot="10800000">
            <a:off x="3488194" y="538141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 para a direita 17"/>
          <p:cNvSpPr/>
          <p:nvPr/>
        </p:nvSpPr>
        <p:spPr>
          <a:xfrm rot="5400000">
            <a:off x="8713728" y="322514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Porque usar </a:t>
            </a:r>
            <a:r>
              <a:rPr lang="pt-BR" dirty="0" err="1"/>
              <a:t>git</a:t>
            </a:r>
            <a:r>
              <a:rPr lang="pt-BR" dirty="0"/>
              <a:t>;</a:t>
            </a:r>
          </a:p>
          <a:p>
            <a:r>
              <a:rPr lang="pt-BR" dirty="0"/>
              <a:t>Ferramentas utilizar;</a:t>
            </a:r>
          </a:p>
          <a:p>
            <a:r>
              <a:rPr lang="pt-BR" dirty="0"/>
              <a:t>Como colaborar com projetos internos e </a:t>
            </a:r>
            <a:r>
              <a:rPr lang="pt-BR" dirty="0" err="1"/>
              <a:t>opensources</a:t>
            </a:r>
            <a:r>
              <a:rPr lang="pt-BR" dirty="0"/>
              <a:t>;</a:t>
            </a:r>
          </a:p>
          <a:p>
            <a:r>
              <a:rPr lang="pt-BR" dirty="0"/>
              <a:t>Como criar seu portfólio</a:t>
            </a:r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777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0800000">
            <a:off x="7598699" y="309044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10800000">
            <a:off x="8210228" y="140840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ta para a direita 7"/>
          <p:cNvSpPr/>
          <p:nvPr/>
        </p:nvSpPr>
        <p:spPr>
          <a:xfrm rot="10800000">
            <a:off x="4399698" y="3925681"/>
            <a:ext cx="2788179" cy="1647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direita 8"/>
          <p:cNvSpPr/>
          <p:nvPr/>
        </p:nvSpPr>
        <p:spPr>
          <a:xfrm rot="10800000">
            <a:off x="3327641" y="309044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commit</a:t>
            </a:r>
            <a:r>
              <a:rPr lang="pt-BR" dirty="0"/>
              <a:t> e </a:t>
            </a:r>
            <a:r>
              <a:rPr lang="pt-BR" dirty="0" err="1"/>
              <a:t>push</a:t>
            </a:r>
            <a:br>
              <a:rPr lang="pt-BR" dirty="0"/>
            </a:b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66" y="2203532"/>
            <a:ext cx="12197466" cy="353751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0800000">
            <a:off x="3582284" y="397228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3532"/>
            <a:ext cx="12197466" cy="3537511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10800000">
            <a:off x="4498613" y="4101538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64" y="2203531"/>
            <a:ext cx="12213864" cy="3537511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10800000">
            <a:off x="2799064" y="324428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318"/>
            <a:ext cx="12192000" cy="6942318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0800000">
            <a:off x="4049130" y="3325309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direita 6"/>
          <p:cNvSpPr/>
          <p:nvPr/>
        </p:nvSpPr>
        <p:spPr>
          <a:xfrm rot="10800000">
            <a:off x="8831404" y="127939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 para a direita 8"/>
          <p:cNvSpPr/>
          <p:nvPr/>
        </p:nvSpPr>
        <p:spPr>
          <a:xfrm rot="10800000">
            <a:off x="2870442" y="5514854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 rot="5400000">
            <a:off x="5674732" y="255447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955"/>
            <a:ext cx="12192000" cy="7013897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5400000">
            <a:off x="3430323" y="71951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 para a direita 12"/>
          <p:cNvSpPr/>
          <p:nvPr/>
        </p:nvSpPr>
        <p:spPr>
          <a:xfrm rot="5400000">
            <a:off x="5512364" y="502398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a direita 13"/>
          <p:cNvSpPr/>
          <p:nvPr/>
        </p:nvSpPr>
        <p:spPr>
          <a:xfrm rot="5400000">
            <a:off x="11632120" y="570952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0702"/>
            <a:ext cx="12192000" cy="6964065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16200000">
            <a:off x="459000" y="64152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02000"/>
            <a:ext cx="12192000" cy="6977681"/>
          </a:xfrm>
          <a:prstGeom prst="rect">
            <a:avLst/>
          </a:prstGeom>
        </p:spPr>
      </p:pic>
      <p:sp>
        <p:nvSpPr>
          <p:cNvPr id="19" name="Seta para a direita 18"/>
          <p:cNvSpPr/>
          <p:nvPr/>
        </p:nvSpPr>
        <p:spPr>
          <a:xfrm>
            <a:off x="3430322" y="2363054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 para a direita 19"/>
          <p:cNvSpPr/>
          <p:nvPr/>
        </p:nvSpPr>
        <p:spPr>
          <a:xfrm rot="5576326">
            <a:off x="7356069" y="504608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4413"/>
            <a:ext cx="12192000" cy="69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 rot="10800000">
            <a:off x="3146305" y="360310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711"/>
            <a:ext cx="12192000" cy="6906711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10800000">
            <a:off x="3898659" y="272752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182"/>
            <a:ext cx="12192000" cy="7050698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 rot="10800000">
            <a:off x="3813041" y="335001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0800000">
            <a:off x="8338742" y="107650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eta para a direita 5"/>
          <p:cNvSpPr/>
          <p:nvPr/>
        </p:nvSpPr>
        <p:spPr>
          <a:xfrm rot="10800000">
            <a:off x="3083836" y="413653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ta para a direita 6"/>
          <p:cNvSpPr/>
          <p:nvPr/>
        </p:nvSpPr>
        <p:spPr>
          <a:xfrm rot="10800000">
            <a:off x="7609537" y="321111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753228"/>
            <a:ext cx="10294182" cy="1080938"/>
          </a:xfrm>
        </p:spPr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commit</a:t>
            </a:r>
            <a:r>
              <a:rPr lang="pt-BR" dirty="0"/>
              <a:t>,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, merge e </a:t>
            </a:r>
            <a:r>
              <a:rPr lang="pt-BR" dirty="0" err="1"/>
              <a:t>push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241603" cy="3599316"/>
          </a:xfrm>
        </p:spPr>
        <p:txBody>
          <a:bodyPr/>
          <a:lstStyle/>
          <a:p>
            <a:r>
              <a:rPr lang="pt-BR" dirty="0"/>
              <a:t>Na maioria das vezes você não estará trabalhando sozinho no projeto, portanto é importante aprender o conceito de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.</a:t>
            </a:r>
          </a:p>
          <a:p>
            <a:r>
              <a:rPr lang="pt-BR" dirty="0"/>
              <a:t>Um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é um pedido de incorporação (merge de código) na tronco principal (máster) da árvore de código.</a:t>
            </a:r>
            <a:endParaRPr lang="en-US" dirty="0"/>
          </a:p>
        </p:txBody>
      </p:sp>
      <p:pic>
        <p:nvPicPr>
          <p:cNvPr id="9218" name="Picture 2" descr="Resultado de imagem para Wa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40" y="3882165"/>
            <a:ext cx="4059665" cy="27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366" y="5712882"/>
            <a:ext cx="7021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https://www.atlassian.com/br/git/tutorials/using-branches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Master e </a:t>
            </a:r>
            <a:r>
              <a:rPr lang="pt-BR" dirty="0" err="1"/>
              <a:t>branchs</a:t>
            </a:r>
            <a:endParaRPr lang="en-US" dirty="0"/>
          </a:p>
        </p:txBody>
      </p:sp>
      <p:sp>
        <p:nvSpPr>
          <p:cNvPr id="5" name="AutoShape 4" descr="Git Tutorial: git bra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Git Tutorial: git bran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2187435"/>
            <a:ext cx="11782425" cy="4543425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277696" y="2465408"/>
            <a:ext cx="2419109" cy="7292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Branch</a:t>
            </a:r>
            <a:endParaRPr lang="pt-BR" dirty="0"/>
          </a:p>
          <a:p>
            <a:pPr algn="ctr"/>
            <a:r>
              <a:rPr lang="pt-BR" dirty="0"/>
              <a:t>(Galho – </a:t>
            </a:r>
            <a:r>
              <a:rPr lang="pt-BR" dirty="0" err="1"/>
              <a:t>Feature</a:t>
            </a:r>
            <a:r>
              <a:rPr lang="pt-BR" dirty="0"/>
              <a:t> 1)</a:t>
            </a:r>
            <a:endParaRPr lang="en-US" dirty="0"/>
          </a:p>
        </p:txBody>
      </p:sp>
      <p:sp>
        <p:nvSpPr>
          <p:cNvPr id="14" name="Retângulo 13"/>
          <p:cNvSpPr/>
          <p:nvPr/>
        </p:nvSpPr>
        <p:spPr>
          <a:xfrm>
            <a:off x="8104207" y="3641344"/>
            <a:ext cx="2419109" cy="729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Master</a:t>
            </a:r>
          </a:p>
          <a:p>
            <a:pPr algn="ctr"/>
            <a:r>
              <a:rPr lang="pt-BR" dirty="0"/>
              <a:t>(Tronco principal)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5807484" y="6001655"/>
            <a:ext cx="2419109" cy="7292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Branch</a:t>
            </a:r>
            <a:endParaRPr lang="pt-BR" dirty="0"/>
          </a:p>
          <a:p>
            <a:pPr algn="ctr"/>
            <a:r>
              <a:rPr lang="pt-BR" dirty="0"/>
              <a:t>(Galho </a:t>
            </a:r>
            <a:r>
              <a:rPr lang="pt-BR" dirty="0" err="1"/>
              <a:t>Feature</a:t>
            </a:r>
            <a:r>
              <a:rPr lang="pt-BR" dirty="0"/>
              <a:t>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68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r>
              <a:rPr lang="pt-BR" dirty="0"/>
              <a:t> = </a:t>
            </a:r>
            <a:r>
              <a:rPr lang="pt-BR" dirty="0" err="1"/>
              <a:t>Soliciação</a:t>
            </a:r>
            <a:r>
              <a:rPr lang="pt-BR" dirty="0"/>
              <a:t> de realizar um merge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324091" y="2176041"/>
            <a:ext cx="10984374" cy="43636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Imagem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3366" y="1626451"/>
            <a:ext cx="13372027" cy="491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578770" y="4752514"/>
            <a:ext cx="2419109" cy="7292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endParaRPr lang="en-US" dirty="0"/>
          </a:p>
        </p:txBody>
      </p:sp>
      <p:sp>
        <p:nvSpPr>
          <p:cNvPr id="9" name="Seta para a direita 8"/>
          <p:cNvSpPr/>
          <p:nvPr/>
        </p:nvSpPr>
        <p:spPr>
          <a:xfrm rot="15845265">
            <a:off x="9102671" y="413916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Craindo</a:t>
            </a:r>
            <a:r>
              <a:rPr lang="pt-BR" dirty="0"/>
              <a:t> uma </a:t>
            </a:r>
            <a:r>
              <a:rPr lang="pt-BR" dirty="0" err="1"/>
              <a:t>branch</a:t>
            </a:r>
            <a:endParaRPr lang="en-US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15845265">
            <a:off x="2111562" y="82148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9534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15845265">
            <a:off x="4715866" y="199831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 rot="15845265">
            <a:off x="7148479" y="275259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42"/>
            <a:ext cx="12192000" cy="6953491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15845265">
            <a:off x="711025" y="224256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7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No inicial de tudo...</a:t>
            </a:r>
            <a:endParaRPr lang="en-US" dirty="0"/>
          </a:p>
        </p:txBody>
      </p:sp>
      <p:pic>
        <p:nvPicPr>
          <p:cNvPr id="1028" name="Picture 4" descr="Imagem relacionad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44" y="2075727"/>
            <a:ext cx="1586064" cy="15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2" y="3812502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2" y="5554269"/>
            <a:ext cx="1591056" cy="12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Resultado de imagem para lampada ico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1205">
            <a:off x="907338" y="1855287"/>
            <a:ext cx="569712" cy="5697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53" y="2800869"/>
            <a:ext cx="2143125" cy="2143125"/>
          </a:xfrm>
          <a:prstGeom prst="rect">
            <a:avLst/>
          </a:prstGeom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53" y="28008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626485" y="3255523"/>
            <a:ext cx="86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Versão</a:t>
            </a:r>
          </a:p>
          <a:p>
            <a:pPr algn="ctr"/>
            <a:r>
              <a:rPr lang="pt-BR" dirty="0"/>
              <a:t>De</a:t>
            </a:r>
          </a:p>
          <a:p>
            <a:pPr algn="ctr"/>
            <a:r>
              <a:rPr lang="pt-BR" dirty="0"/>
              <a:t>teste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626485" y="3367011"/>
            <a:ext cx="860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Versão</a:t>
            </a:r>
          </a:p>
          <a:p>
            <a:pPr algn="ctr"/>
            <a:r>
              <a:rPr lang="pt-BR" dirty="0"/>
              <a:t>1.0</a:t>
            </a:r>
            <a:endParaRPr lang="en-US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568119" y="3367011"/>
            <a:ext cx="860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Versão</a:t>
            </a:r>
          </a:p>
          <a:p>
            <a:pPr algn="ctr"/>
            <a:r>
              <a:rPr lang="pt-BR" dirty="0"/>
              <a:t>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33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6" grpId="0"/>
      <p:bldP spid="16" grpId="1"/>
      <p:bldP spid="17" grpId="0"/>
      <p:bldP spid="1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7959"/>
          </a:xfrm>
          <a:prstGeom prst="rect">
            <a:avLst/>
          </a:prstGeom>
        </p:spPr>
      </p:pic>
      <p:sp>
        <p:nvSpPr>
          <p:cNvPr id="8" name="Seta para a direita 7"/>
          <p:cNvSpPr/>
          <p:nvPr/>
        </p:nvSpPr>
        <p:spPr>
          <a:xfrm rot="15845265">
            <a:off x="1579127" y="96654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67958"/>
          </a:xfrm>
          <a:prstGeom prst="rect">
            <a:avLst/>
          </a:prstGeom>
        </p:spPr>
      </p:pic>
      <p:sp>
        <p:nvSpPr>
          <p:cNvPr id="11" name="Seta para a direita 10"/>
          <p:cNvSpPr/>
          <p:nvPr/>
        </p:nvSpPr>
        <p:spPr>
          <a:xfrm rot="15845265">
            <a:off x="818555" y="45651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5845265">
            <a:off x="3596480" y="367427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eta para a direita 5"/>
          <p:cNvSpPr/>
          <p:nvPr/>
        </p:nvSpPr>
        <p:spPr>
          <a:xfrm rot="15845265">
            <a:off x="8469421" y="1948394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ta para a direita 6"/>
          <p:cNvSpPr/>
          <p:nvPr/>
        </p:nvSpPr>
        <p:spPr>
          <a:xfrm rot="15845265">
            <a:off x="5625487" y="341925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15845265">
            <a:off x="2589483" y="153482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eta para a direita 9"/>
          <p:cNvSpPr/>
          <p:nvPr/>
        </p:nvSpPr>
        <p:spPr>
          <a:xfrm rot="15845265">
            <a:off x="2949037" y="597838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eta para a direita 10"/>
          <p:cNvSpPr/>
          <p:nvPr/>
        </p:nvSpPr>
        <p:spPr>
          <a:xfrm rot="15845265">
            <a:off x="11611124" y="6488419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rot="15845265">
            <a:off x="1107922" y="82148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eta para a direita 13"/>
          <p:cNvSpPr/>
          <p:nvPr/>
        </p:nvSpPr>
        <p:spPr>
          <a:xfrm rot="15845265">
            <a:off x="3891872" y="3038500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eta para a direita 14"/>
          <p:cNvSpPr/>
          <p:nvPr/>
        </p:nvSpPr>
        <p:spPr>
          <a:xfrm rot="15845265">
            <a:off x="7392976" y="584344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Seta para a direita 16"/>
          <p:cNvSpPr/>
          <p:nvPr/>
        </p:nvSpPr>
        <p:spPr>
          <a:xfrm rot="15845265">
            <a:off x="99444" y="1519302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 para a direita 17"/>
          <p:cNvSpPr/>
          <p:nvPr/>
        </p:nvSpPr>
        <p:spPr>
          <a:xfrm rot="15845265">
            <a:off x="11487055" y="4052989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60741" y="0"/>
            <a:ext cx="12852741" cy="689496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rot="15845265">
            <a:off x="5265931" y="4747469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742" y="-165342"/>
            <a:ext cx="12852741" cy="7060301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rot="15845265">
            <a:off x="3188006" y="215474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 rot="15845265">
            <a:off x="8813302" y="402600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0743" y="-165344"/>
            <a:ext cx="12852742" cy="7023343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 rot="15845265">
            <a:off x="3188005" y="380037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 para a direita 12"/>
          <p:cNvSpPr/>
          <p:nvPr/>
        </p:nvSpPr>
        <p:spPr>
          <a:xfrm rot="15845265">
            <a:off x="6776159" y="584228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0744" y="-165345"/>
            <a:ext cx="12852744" cy="7060304"/>
          </a:xfrm>
          <a:prstGeom prst="rect">
            <a:avLst/>
          </a:prstGeom>
        </p:spPr>
      </p:pic>
      <p:sp>
        <p:nvSpPr>
          <p:cNvPr id="15" name="Seta para a direita 14"/>
          <p:cNvSpPr/>
          <p:nvPr/>
        </p:nvSpPr>
        <p:spPr>
          <a:xfrm rot="15845265">
            <a:off x="1650452" y="2856008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 para a direita 15"/>
          <p:cNvSpPr/>
          <p:nvPr/>
        </p:nvSpPr>
        <p:spPr>
          <a:xfrm rot="15845265">
            <a:off x="3227473" y="329543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0746" y="-104637"/>
            <a:ext cx="12852745" cy="6999595"/>
          </a:xfrm>
          <a:prstGeom prst="rect">
            <a:avLst/>
          </a:prstGeom>
        </p:spPr>
      </p:pic>
      <p:sp>
        <p:nvSpPr>
          <p:cNvPr id="18" name="Seta para a direita 17"/>
          <p:cNvSpPr/>
          <p:nvPr/>
        </p:nvSpPr>
        <p:spPr>
          <a:xfrm rot="15845265">
            <a:off x="2288539" y="403836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60748" y="-165348"/>
            <a:ext cx="12852747" cy="7060305"/>
          </a:xfrm>
          <a:prstGeom prst="rect">
            <a:avLst/>
          </a:prstGeom>
        </p:spPr>
      </p:pic>
      <p:sp>
        <p:nvSpPr>
          <p:cNvPr id="20" name="Seta para a direita 19"/>
          <p:cNvSpPr/>
          <p:nvPr/>
        </p:nvSpPr>
        <p:spPr>
          <a:xfrm rot="15845265">
            <a:off x="572128" y="584228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ta para a direita 20"/>
          <p:cNvSpPr/>
          <p:nvPr/>
        </p:nvSpPr>
        <p:spPr>
          <a:xfrm rot="15845265">
            <a:off x="8155180" y="558727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eta para a direita 21"/>
          <p:cNvSpPr/>
          <p:nvPr/>
        </p:nvSpPr>
        <p:spPr>
          <a:xfrm rot="15845265">
            <a:off x="11097078" y="377098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60749" y="-111094"/>
            <a:ext cx="12852748" cy="7097259"/>
          </a:xfrm>
          <a:prstGeom prst="rect">
            <a:avLst/>
          </a:prstGeom>
        </p:spPr>
      </p:pic>
      <p:sp>
        <p:nvSpPr>
          <p:cNvPr id="25" name="Seta para a direita 24"/>
          <p:cNvSpPr/>
          <p:nvPr/>
        </p:nvSpPr>
        <p:spPr>
          <a:xfrm rot="15845265">
            <a:off x="11097078" y="3071871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60751" y="-208759"/>
            <a:ext cx="12852749" cy="7194924"/>
          </a:xfrm>
          <a:prstGeom prst="rect">
            <a:avLst/>
          </a:prstGeom>
        </p:spPr>
      </p:pic>
      <p:sp>
        <p:nvSpPr>
          <p:cNvPr id="27" name="Seta para a direita 26"/>
          <p:cNvSpPr/>
          <p:nvPr/>
        </p:nvSpPr>
        <p:spPr>
          <a:xfrm rot="21352500">
            <a:off x="5637171" y="500248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eta para a direita 27"/>
          <p:cNvSpPr/>
          <p:nvPr/>
        </p:nvSpPr>
        <p:spPr>
          <a:xfrm rot="21352500">
            <a:off x="5441175" y="5971167"/>
            <a:ext cx="648895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 para a direita 28"/>
          <p:cNvSpPr/>
          <p:nvPr/>
        </p:nvSpPr>
        <p:spPr>
          <a:xfrm rot="5400000">
            <a:off x="-112745" y="1820054"/>
            <a:ext cx="648895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78338" y="-256556"/>
            <a:ext cx="12870338" cy="7194924"/>
          </a:xfrm>
          <a:prstGeom prst="rect">
            <a:avLst/>
          </a:prstGeom>
        </p:spPr>
      </p:pic>
      <p:sp>
        <p:nvSpPr>
          <p:cNvPr id="31" name="Seta para a direita 30"/>
          <p:cNvSpPr/>
          <p:nvPr/>
        </p:nvSpPr>
        <p:spPr>
          <a:xfrm rot="15845265">
            <a:off x="2508358" y="3759445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eta para a direita 31"/>
          <p:cNvSpPr/>
          <p:nvPr/>
        </p:nvSpPr>
        <p:spPr>
          <a:xfrm rot="15845265">
            <a:off x="5998307" y="5963747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05950" y="-227653"/>
            <a:ext cx="12897950" cy="7213818"/>
          </a:xfrm>
          <a:prstGeom prst="rect">
            <a:avLst/>
          </a:prstGeom>
        </p:spPr>
      </p:pic>
      <p:sp>
        <p:nvSpPr>
          <p:cNvPr id="34" name="Seta para a direita 33"/>
          <p:cNvSpPr/>
          <p:nvPr/>
        </p:nvSpPr>
        <p:spPr>
          <a:xfrm rot="15845265">
            <a:off x="2455086" y="3497488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m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88748" y="-268551"/>
            <a:ext cx="12880748" cy="7254715"/>
          </a:xfrm>
          <a:prstGeom prst="rect">
            <a:avLst/>
          </a:prstGeom>
        </p:spPr>
      </p:pic>
      <p:sp>
        <p:nvSpPr>
          <p:cNvPr id="36" name="Seta para a direita 35"/>
          <p:cNvSpPr/>
          <p:nvPr/>
        </p:nvSpPr>
        <p:spPr>
          <a:xfrm rot="15845265">
            <a:off x="1758222" y="2896906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 para a direita 36"/>
          <p:cNvSpPr/>
          <p:nvPr/>
        </p:nvSpPr>
        <p:spPr>
          <a:xfrm rot="15845265">
            <a:off x="7495272" y="206383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05950" y="-289802"/>
            <a:ext cx="12897948" cy="7275966"/>
          </a:xfrm>
          <a:prstGeom prst="rect">
            <a:avLst/>
          </a:prstGeom>
        </p:spPr>
      </p:pic>
      <p:sp>
        <p:nvSpPr>
          <p:cNvPr id="39" name="Seta para a direita 38"/>
          <p:cNvSpPr/>
          <p:nvPr/>
        </p:nvSpPr>
        <p:spPr>
          <a:xfrm rot="15845265">
            <a:off x="1735973" y="4932413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 para a direita 39"/>
          <p:cNvSpPr/>
          <p:nvPr/>
        </p:nvSpPr>
        <p:spPr>
          <a:xfrm rot="10490588">
            <a:off x="7309386" y="3497488"/>
            <a:ext cx="442641" cy="677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Imagem relacionad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95" y="4995003"/>
            <a:ext cx="3984553" cy="146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só havia um problema!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en-US" dirty="0"/>
          </a:p>
        </p:txBody>
      </p:sp>
      <p:pic>
        <p:nvPicPr>
          <p:cNvPr id="4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44" y="2075727"/>
            <a:ext cx="1586064" cy="158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2" y="3812502"/>
            <a:ext cx="159105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2" y="5554269"/>
            <a:ext cx="1591056" cy="12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035" y="2218830"/>
            <a:ext cx="1731118" cy="106014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035" y="3951142"/>
            <a:ext cx="1731118" cy="106014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420" y="5637334"/>
            <a:ext cx="1731118" cy="106014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999" y="3863657"/>
            <a:ext cx="1731118" cy="1060142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2619983" y="2544620"/>
            <a:ext cx="804154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ta para a direita 12"/>
          <p:cNvSpPr/>
          <p:nvPr/>
        </p:nvSpPr>
        <p:spPr>
          <a:xfrm>
            <a:off x="2628886" y="4393728"/>
            <a:ext cx="804154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ta para a direita 13"/>
          <p:cNvSpPr/>
          <p:nvPr/>
        </p:nvSpPr>
        <p:spPr>
          <a:xfrm>
            <a:off x="2667160" y="6026191"/>
            <a:ext cx="804154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ta para a direita 14"/>
          <p:cNvSpPr/>
          <p:nvPr/>
        </p:nvSpPr>
        <p:spPr>
          <a:xfrm rot="1446936">
            <a:off x="5419379" y="2895984"/>
            <a:ext cx="1595457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 para a direita 15"/>
          <p:cNvSpPr/>
          <p:nvPr/>
        </p:nvSpPr>
        <p:spPr>
          <a:xfrm rot="19044169">
            <a:off x="5419378" y="5702061"/>
            <a:ext cx="1595457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 para a direita 16"/>
          <p:cNvSpPr/>
          <p:nvPr/>
        </p:nvSpPr>
        <p:spPr>
          <a:xfrm>
            <a:off x="5402602" y="4238703"/>
            <a:ext cx="1341910" cy="40856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9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Assim surgiram os </a:t>
            </a:r>
            <a:r>
              <a:rPr lang="pt-BR" dirty="0" err="1"/>
              <a:t>versionadores</a:t>
            </a:r>
            <a:r>
              <a:rPr lang="pt-BR" dirty="0"/>
              <a:t> de código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principais funções de um </a:t>
            </a:r>
            <a:r>
              <a:rPr lang="pt-BR" dirty="0" err="1"/>
              <a:t>versionador</a:t>
            </a:r>
            <a:r>
              <a:rPr lang="pt-BR" dirty="0"/>
              <a:t> de código são:</a:t>
            </a:r>
          </a:p>
          <a:p>
            <a:r>
              <a:rPr lang="pt-BR" dirty="0"/>
              <a:t>Organizar</a:t>
            </a:r>
          </a:p>
          <a:p>
            <a:r>
              <a:rPr lang="pt-BR" dirty="0"/>
              <a:t>Distribuir</a:t>
            </a:r>
          </a:p>
          <a:p>
            <a:r>
              <a:rPr lang="pt-BR" dirty="0"/>
              <a:t>Gerenciar</a:t>
            </a:r>
          </a:p>
          <a:p>
            <a:pPr marL="0" indent="0">
              <a:buNone/>
            </a:pPr>
            <a:r>
              <a:rPr lang="pt-BR" dirty="0"/>
              <a:t> as várias versão de um sistema.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205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Ao contrário do que muitos pensam.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necessidade </a:t>
            </a:r>
            <a:r>
              <a:rPr lang="pt-BR" dirty="0" err="1"/>
              <a:t>versionar</a:t>
            </a:r>
            <a:r>
              <a:rPr lang="pt-BR" dirty="0"/>
              <a:t> código não é exclusiva de grandes projetos. </a:t>
            </a:r>
          </a:p>
          <a:p>
            <a:r>
              <a:rPr lang="pt-BR" dirty="0"/>
              <a:t>Estudantes, programadores e pequenas empresas  também  podem e devem utilizar essa prática.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13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Foi criado por Linus Torvalds;</a:t>
            </a:r>
          </a:p>
          <a:p>
            <a:r>
              <a:rPr lang="pt-BR" dirty="0"/>
              <a:t>Após tentar utilizar várias ferramentas de versionamento.</a:t>
            </a:r>
          </a:p>
          <a:p>
            <a:r>
              <a:rPr lang="pt-BR" dirty="0"/>
              <a:t>Seu objetivo era criar um ferramenta open </a:t>
            </a:r>
            <a:r>
              <a:rPr lang="pt-BR" dirty="0" err="1"/>
              <a:t>source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Capaz de gerenciar as milhares de contribuições</a:t>
            </a:r>
          </a:p>
          <a:p>
            <a:pPr marL="0" indent="0">
              <a:buNone/>
            </a:pPr>
            <a:r>
              <a:rPr lang="pt-BR" dirty="0"/>
              <a:t>de código no </a:t>
            </a:r>
            <a:r>
              <a:rPr lang="pt-BR" dirty="0" err="1"/>
              <a:t>kernel</a:t>
            </a:r>
            <a:r>
              <a:rPr lang="pt-BR" dirty="0"/>
              <a:t> do Linux de forma eficiente.</a:t>
            </a:r>
            <a:endParaRPr lang="en-US" dirty="0"/>
          </a:p>
        </p:txBody>
      </p:sp>
      <p:pic>
        <p:nvPicPr>
          <p:cNvPr id="2050" name="Picture 2" descr="Resultado de imagem para Linus Torval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3184">
            <a:off x="7847714" y="4058246"/>
            <a:ext cx="3633608" cy="204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94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X </a:t>
            </a:r>
            <a:r>
              <a:rPr lang="pt-BR" dirty="0" err="1"/>
              <a:t>Github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é um programa que </a:t>
            </a:r>
            <a:r>
              <a:rPr lang="pt-BR" dirty="0" err="1"/>
              <a:t>versiona</a:t>
            </a:r>
            <a:r>
              <a:rPr lang="pt-BR" dirty="0"/>
              <a:t> códigos (é um programa de terminal);</a:t>
            </a:r>
          </a:p>
          <a:p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hub é um servidor na nuvem que armazena seu </a:t>
            </a:r>
            <a:r>
              <a:rPr lang="pt-BR" dirty="0" err="1"/>
              <a:t>cógigo</a:t>
            </a:r>
            <a:r>
              <a:rPr lang="pt-BR" dirty="0"/>
              <a:t> e possui uma interface amigável.</a:t>
            </a:r>
            <a:endParaRPr lang="en-US" dirty="0"/>
          </a:p>
        </p:txBody>
      </p:sp>
      <p:sp>
        <p:nvSpPr>
          <p:cNvPr id="4" name="AutoShape 2" descr="Resultado de imagem para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sultado de imagem para Githu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Resultado de imagem para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33" y="4384044"/>
            <a:ext cx="2661741" cy="15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Gitla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5583" r="21975" b="30450"/>
          <a:stretch/>
        </p:blipFill>
        <p:spPr bwMode="auto">
          <a:xfrm>
            <a:off x="4022303" y="4373607"/>
            <a:ext cx="2694107" cy="15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18" y="4136531"/>
            <a:ext cx="2148522" cy="214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052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o </a:t>
            </a:r>
            <a:r>
              <a:rPr lang="pt-BR" dirty="0" err="1"/>
              <a:t>git</a:t>
            </a:r>
            <a:r>
              <a:rPr lang="pt-BR" dirty="0"/>
              <a:t> funciona?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462988" y="2106592"/>
            <a:ext cx="10046826" cy="10532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/>
              <a:t>REPOSITÓRIO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19" y="4595847"/>
            <a:ext cx="1731118" cy="10601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19" y="4713431"/>
            <a:ext cx="1731118" cy="1060142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>
            <a:off x="2615878" y="3240121"/>
            <a:ext cx="1" cy="13079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720051" y="3516255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Clone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19" y="4865831"/>
            <a:ext cx="1731118" cy="106014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19" y="5018231"/>
            <a:ext cx="1731118" cy="1060142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1414524" y="4518952"/>
            <a:ext cx="2708475" cy="1747777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/>
          <p:cNvSpPr txBox="1"/>
          <p:nvPr/>
        </p:nvSpPr>
        <p:spPr>
          <a:xfrm>
            <a:off x="1556254" y="6212449"/>
            <a:ext cx="2382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pt-BR" sz="3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(s)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4122999" y="3159889"/>
            <a:ext cx="1363402" cy="2083613"/>
            <a:chOff x="4122999" y="3159889"/>
            <a:chExt cx="1363402" cy="2083613"/>
          </a:xfrm>
        </p:grpSpPr>
        <p:cxnSp>
          <p:nvCxnSpPr>
            <p:cNvPr id="19" name="Conector de seta reta 18"/>
            <p:cNvCxnSpPr>
              <a:endCxn id="4" idx="2"/>
            </p:cNvCxnSpPr>
            <p:nvPr/>
          </p:nvCxnSpPr>
          <p:spPr>
            <a:xfrm flipV="1">
              <a:off x="5486401" y="3159889"/>
              <a:ext cx="0" cy="20836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4122999" y="5243502"/>
              <a:ext cx="1363402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CaixaDeTexto 25"/>
          <p:cNvSpPr txBox="1"/>
          <p:nvPr/>
        </p:nvSpPr>
        <p:spPr>
          <a:xfrm>
            <a:off x="4458794" y="5332823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99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  <p:bldP spid="26" grpId="0"/>
    </p:bldLst>
  </p:timing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1882</TotalTime>
  <Words>407</Words>
  <Application>Microsoft Office PowerPoint</Application>
  <PresentationFormat>Widescreen</PresentationFormat>
  <Paragraphs>83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5" baseType="lpstr">
      <vt:lpstr>Arial</vt:lpstr>
      <vt:lpstr>Trebuchet MS</vt:lpstr>
      <vt:lpstr>Berlim</vt:lpstr>
      <vt:lpstr>Programação WEB - Github</vt:lpstr>
      <vt:lpstr>Agenda</vt:lpstr>
      <vt:lpstr> No inicial de tudo...</vt:lpstr>
      <vt:lpstr>Mas só havia um problema!</vt:lpstr>
      <vt:lpstr>Assim surgiram os versionadores de código</vt:lpstr>
      <vt:lpstr>Ao contrário do que muitos pensam.</vt:lpstr>
      <vt:lpstr>Git</vt:lpstr>
      <vt:lpstr>Git X Github</vt:lpstr>
      <vt:lpstr>Como o git funciona?</vt:lpstr>
      <vt:lpstr>O código foi alterado por outro desenvolvedor</vt:lpstr>
      <vt:lpstr>Tava entrando código bugado no repoitório</vt:lpstr>
      <vt:lpstr>Como usar o git</vt:lpstr>
      <vt:lpstr>Apresentação do PowerPoint</vt:lpstr>
      <vt:lpstr>Apresentação do PowerPoint</vt:lpstr>
      <vt:lpstr>Apresentação do PowerPoint</vt:lpstr>
      <vt:lpstr>O que colocar em meu portfólio?</vt:lpstr>
      <vt:lpstr>Exemplo de clone</vt:lpstr>
      <vt:lpstr>Apresentação do PowerPoint</vt:lpstr>
      <vt:lpstr>Apresentação do PowerPoint</vt:lpstr>
      <vt:lpstr>Apresentação do PowerPoint</vt:lpstr>
      <vt:lpstr>Apresentação do PowerPoint</vt:lpstr>
      <vt:lpstr>Exemplo de commit e push </vt:lpstr>
      <vt:lpstr>Apresentação do PowerPoint</vt:lpstr>
      <vt:lpstr>Apresentação do PowerPoint</vt:lpstr>
      <vt:lpstr>Apresentação do PowerPoint</vt:lpstr>
      <vt:lpstr>Exemplo de commit, pull request, merge e push</vt:lpstr>
      <vt:lpstr>Master e branchs</vt:lpstr>
      <vt:lpstr>Pull request = Soliciação de realizar um merge</vt:lpstr>
      <vt:lpstr>Craindo uma branch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 - Github</dc:title>
  <dc:creator>Rafael Batista Duarte</dc:creator>
  <cp:lastModifiedBy>rafael duarte</cp:lastModifiedBy>
  <cp:revision>26</cp:revision>
  <dcterms:created xsi:type="dcterms:W3CDTF">2020-01-07T13:06:13Z</dcterms:created>
  <dcterms:modified xsi:type="dcterms:W3CDTF">2020-01-08T22:38:42Z</dcterms:modified>
</cp:coreProperties>
</file>